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5" r:id="rId28"/>
    <p:sldId id="286" r:id="rId29"/>
    <p:sldId id="284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392" autoAdjust="0"/>
  </p:normalViewPr>
  <p:slideViewPr>
    <p:cSldViewPr snapToGrid="0">
      <p:cViewPr varScale="1">
        <p:scale>
          <a:sx n="66" d="100"/>
          <a:sy n="66" d="100"/>
        </p:scale>
        <p:origin x="15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88603-50EA-4718-83B4-797D76C08896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3417-A6DE-413C-AFF9-57AE863E2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4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3417-A6DE-413C-AFF9-57AE863E207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4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3417-A6DE-413C-AFF9-57AE863E2075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9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1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4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1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5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3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8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1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1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0807-2AD0-47C2-9DA1-115BDCE5A179}" type="datetimeFigureOut">
              <a:rPr lang="zh-CN" altLang="en-US" smtClean="0"/>
              <a:t>2017/11/1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1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E7C220-AA00-49C4-A026-94F259DC3F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38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3247764-E07F-46DD-AABA-A7BC422960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7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4DCC1BB-7BFB-4F21-81B5-63AD5940E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18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891ADD-745F-4FAC-8540-429DDDDCF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7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427DA9-962B-447D-AAF7-E0966781D8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34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0AEF260-38C5-4F45-9175-31B779655B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B96F53-D719-46ED-BF61-00D708C0F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792"/>
            <a:ext cx="9144000" cy="6766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9F60EF-E11B-4F02-901B-6F0D2EAF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00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B6A204-2CA9-49F8-87FC-90E135BF1F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01929"/>
            <a:ext cx="9051235" cy="6874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008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6D6F08-1E76-4AD9-AAEA-353323BBA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65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B977734-8D83-467D-9A0C-D7F45871A4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2A43E7-55C6-4BF7-AB64-64403C02A5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73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38A218-0CDE-4B3C-B902-8C38BA33C0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0"/>
            <a:ext cx="89054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8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A0D745-A3C2-49C7-B319-4821824B1A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11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15D3FBD-9250-41A0-82DD-FA370C268E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1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436460-87BF-4F66-8915-C9A2067B47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6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65F570B-19AE-4D9D-A5BA-0A6E494791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167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2488B7-ABBF-4719-9752-C3F258FBD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64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195B0A5-7FCF-4CE8-A4B3-DFE7227FC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8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D21823-D956-4ECE-86F1-92382F21D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297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5FC5896-DDD3-45CE-800F-87E73CC75F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81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3E79BE2-E60F-4535-ADBA-D7DE388780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614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7B7729-EE5B-4727-9AB8-28CA8D071F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98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8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5B3219-34E1-4B53-BC17-5BB4AA15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85750"/>
            <a:ext cx="9144000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4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84B8520-2B80-4214-9E2A-193AF1AE5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79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62713AB-DDD4-4249-A101-E46F369DC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3879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36F4D40-1CE2-4713-B4C1-DFB3D53AA9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594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F74C6B9-DD13-4773-A0F6-CDD3EDD20A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83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C5CDF-D9C9-4B2D-B6C0-CAD69C46F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65" y="-1"/>
            <a:ext cx="9051235" cy="675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47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427FA3-2902-4049-93EA-C824EE85A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336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6F5400-AF83-4EC6-8EDD-5EBF0A634A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91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9966301-02AC-423B-A345-6BACE1D2AC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7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3263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7302FC-AA65-46B6-842F-B04F77377B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009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16814AD-CC9F-444B-A268-BAB38FF267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70" y="-1"/>
            <a:ext cx="9024730" cy="7050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1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48B3B0-C488-4719-81CE-141DB49D38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052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3B7917-1B39-4CF4-81B0-485DCE208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3792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4C23B6-0AA4-41A1-8016-C9167FD807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790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206C71-6EBF-421B-8B12-15A5F9D48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1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33BCE3-DA88-48A0-A5D3-2B2FB398E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68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94F878F-882D-4DB4-B939-C68D1D354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26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42CA79E-9626-449D-86C7-8A0B5B9847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71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FDD456E-CFE8-48C8-A93E-C74D37678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E88B481-B789-4906-9F77-9241FF84CB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09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A56DF9-A13D-4A14-97FB-B97DCEF20B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4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50A033-0F17-4DA6-ACB7-F4EF0CDE33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05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</TotalTime>
  <Words>2</Words>
  <Application>Microsoft Office PowerPoint</Application>
  <PresentationFormat>全屏显示(4:3)</PresentationFormat>
  <Paragraphs>2</Paragraphs>
  <Slides>45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1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jsn</dc:creator>
  <cp:lastModifiedBy>曹志威</cp:lastModifiedBy>
  <cp:revision>19</cp:revision>
  <dcterms:created xsi:type="dcterms:W3CDTF">2017-10-28T18:08:00Z</dcterms:created>
  <dcterms:modified xsi:type="dcterms:W3CDTF">2017-10-31T16:29:48Z</dcterms:modified>
</cp:coreProperties>
</file>